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4"/>
  </p:handoutMasterIdLst>
  <p:sldIdLst>
    <p:sldId id="257" r:id="rId3"/>
    <p:sldId id="256" r:id="rId4"/>
    <p:sldId id="271" r:id="rId5"/>
    <p:sldId id="270" r:id="rId6"/>
    <p:sldId id="258" r:id="rId7"/>
    <p:sldId id="259" r:id="rId8"/>
    <p:sldId id="260" r:id="rId9"/>
    <p:sldId id="272" r:id="rId10"/>
    <p:sldId id="262" r:id="rId11"/>
    <p:sldId id="261" r:id="rId12"/>
    <p:sldId id="263" r:id="rId13"/>
    <p:sldId id="264" r:id="rId14"/>
    <p:sldId id="269" r:id="rId15"/>
    <p:sldId id="273" r:id="rId16"/>
    <p:sldId id="276" r:id="rId17"/>
    <p:sldId id="277" r:id="rId18"/>
    <p:sldId id="274" r:id="rId19"/>
    <p:sldId id="265" r:id="rId20"/>
    <p:sldId id="266" r:id="rId21"/>
    <p:sldId id="267" r:id="rId22"/>
    <p:sldId id="268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5"/>
    <a:srgbClr val="5F2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4660"/>
  </p:normalViewPr>
  <p:slideViewPr>
    <p:cSldViewPr snapToGrid="0">
      <p:cViewPr>
        <p:scale>
          <a:sx n="100" d="100"/>
          <a:sy n="100" d="100"/>
        </p:scale>
        <p:origin x="144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492B527-D84C-49CA-85A4-03F2B585A694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46B26F-932A-4AF0-91A6-3765EE422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84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57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72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09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3068961"/>
            <a:ext cx="5280587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3392" y="1628800"/>
            <a:ext cx="6624736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36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935" y="3507086"/>
            <a:ext cx="58063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935" y="2006899"/>
            <a:ext cx="58063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2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9936" y="1600201"/>
            <a:ext cx="60624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9937" y="1535113"/>
            <a:ext cx="60624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19937" y="2174875"/>
            <a:ext cx="60624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8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0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42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0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0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7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0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5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09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02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69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54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47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A14E-EFD6-42A6-A2F5-ECD5938DA942}" type="datetimeFigureOut">
              <a:rPr lang="en-AU" smtClean="0"/>
              <a:t>12/10/2015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AA69-6DD4-416A-B775-78BD9A1AE4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8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00201"/>
            <a:ext cx="109590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9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5500" y="3049911"/>
            <a:ext cx="5943600" cy="3217539"/>
          </a:xfrm>
        </p:spPr>
        <p:txBody>
          <a:bodyPr/>
          <a:lstStyle/>
          <a:p>
            <a:r>
              <a:rPr lang="en-US" sz="5400" dirty="0" smtClean="0">
                <a:solidFill>
                  <a:srgbClr val="701C00"/>
                </a:solidFill>
                <a:latin typeface="Calibri Light" panose="020F0302020204030204" pitchFamily="34" charset="0"/>
                <a:cs typeface="Consolas" panose="020B0609020204030204" pitchFamily="49" charset="0"/>
              </a:rPr>
              <a:t>Divide &amp; Conquer</a:t>
            </a:r>
            <a:r>
              <a:rPr lang="en-US" dirty="0" smtClean="0">
                <a:solidFill>
                  <a:srgbClr val="701C00"/>
                </a:solidFill>
                <a:latin typeface="Calibri Light" panose="020F0302020204030204" pitchFamily="34" charset="0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701C00"/>
                </a:solidFill>
                <a:latin typeface="Calibri Light" panose="020F0302020204030204" pitchFamily="34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rgbClr val="701C00"/>
                </a:solidFill>
                <a:latin typeface="Calibri Light" panose="020F0302020204030204" pitchFamily="34" charset="0"/>
                <a:cs typeface="Consolas" panose="020B0609020204030204" pitchFamily="49" charset="0"/>
              </a:rPr>
              <a:t>1 Kings 12-16</a:t>
            </a:r>
            <a:endParaRPr lang="en-AU" dirty="0">
              <a:solidFill>
                <a:srgbClr val="701C00"/>
              </a:solidFill>
              <a:latin typeface="Calibri Light" panose="020F03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52450"/>
            <a:ext cx="9144000" cy="5562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5F2C09"/>
                </a:solidFill>
              </a:rPr>
              <a:t>BE</a:t>
            </a:r>
            <a:br>
              <a:rPr lang="en-US" sz="8800" dirty="0" smtClean="0">
                <a:solidFill>
                  <a:srgbClr val="5F2C09"/>
                </a:solidFill>
              </a:rPr>
            </a:br>
            <a:r>
              <a:rPr lang="en-US" sz="8800" dirty="0" smtClean="0">
                <a:solidFill>
                  <a:srgbClr val="5F2C09"/>
                </a:solidFill>
              </a:rPr>
              <a:t/>
            </a:r>
            <a:br>
              <a:rPr lang="en-US" sz="8800" dirty="0" smtClean="0">
                <a:solidFill>
                  <a:srgbClr val="5F2C09"/>
                </a:solidFill>
              </a:rPr>
            </a:br>
            <a:r>
              <a:rPr lang="en-US" sz="8800" dirty="0" smtClean="0">
                <a:solidFill>
                  <a:srgbClr val="5F2C09"/>
                </a:solidFill>
              </a:rPr>
              <a:t> Heart 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4448177" y="2275760"/>
            <a:ext cx="4030889" cy="34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6" y="0"/>
            <a:ext cx="4286250" cy="30289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F2C09"/>
                </a:solidFill>
              </a:rPr>
              <a:t>BE</a:t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/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> Heart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1400004" y="952254"/>
            <a:ext cx="1602633" cy="13911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4444" y="476250"/>
            <a:ext cx="6475955" cy="5619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700" dirty="0" smtClean="0">
                <a:solidFill>
                  <a:srgbClr val="5F2C09"/>
                </a:solidFill>
              </a:rPr>
              <a:t/>
            </a:r>
            <a:br>
              <a:rPr lang="en-US" sz="7700" dirty="0" smtClean="0">
                <a:solidFill>
                  <a:srgbClr val="5F2C09"/>
                </a:solidFill>
              </a:rPr>
            </a:br>
            <a:r>
              <a:rPr lang="en-US" sz="7700" dirty="0" err="1" smtClean="0">
                <a:solidFill>
                  <a:srgbClr val="5F2C09"/>
                </a:solidFill>
              </a:rPr>
              <a:t>Rehoboam</a:t>
            </a:r>
            <a:r>
              <a:rPr lang="en-US" sz="7700" dirty="0" smtClean="0">
                <a:solidFill>
                  <a:srgbClr val="5F2C09"/>
                </a:solidFill>
              </a:rPr>
              <a:t>:</a:t>
            </a:r>
          </a:p>
          <a:p>
            <a:endParaRPr lang="en-US" sz="7700" dirty="0">
              <a:solidFill>
                <a:srgbClr val="5F2C09"/>
              </a:solidFill>
            </a:endParaRPr>
          </a:p>
          <a:p>
            <a:r>
              <a:rPr lang="en-US" sz="7700" dirty="0" smtClean="0">
                <a:solidFill>
                  <a:srgbClr val="5F2C09"/>
                </a:solidFill>
              </a:rPr>
              <a:t>Northern Kingdom</a:t>
            </a:r>
          </a:p>
          <a:p>
            <a:endParaRPr lang="en-US" sz="7700" dirty="0" smtClean="0">
              <a:solidFill>
                <a:srgbClr val="5F2C09"/>
              </a:solidFill>
            </a:endParaRPr>
          </a:p>
          <a:p>
            <a:r>
              <a:rPr lang="en-US" sz="7700" dirty="0" smtClean="0">
                <a:solidFill>
                  <a:srgbClr val="5F2C09"/>
                </a:solidFill>
              </a:rPr>
              <a:t>Judah, Benjamin &amp; the Faithful to the LORD</a:t>
            </a:r>
            <a:r>
              <a:rPr lang="en-AU" dirty="0" smtClean="0">
                <a:solidFill>
                  <a:srgbClr val="5F2C09"/>
                </a:solidFill>
              </a:rPr>
              <a:t/>
            </a:r>
            <a:br>
              <a:rPr lang="en-AU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6" y="0"/>
            <a:ext cx="4286250" cy="30289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F2C09"/>
                </a:solidFill>
              </a:rPr>
              <a:t>BE</a:t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/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> Heart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1400004" y="952254"/>
            <a:ext cx="1602633" cy="13911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4444" y="1504950"/>
            <a:ext cx="6475955" cy="4591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700" dirty="0">
                <a:solidFill>
                  <a:srgbClr val="5F2C09"/>
                </a:solidFill>
              </a:rPr>
              <a:t/>
            </a:r>
            <a:br>
              <a:rPr lang="en-US" sz="7700" dirty="0">
                <a:solidFill>
                  <a:srgbClr val="5F2C09"/>
                </a:solidFill>
              </a:rPr>
            </a:br>
            <a:r>
              <a:rPr lang="en-US" sz="7700" dirty="0" smtClean="0">
                <a:solidFill>
                  <a:srgbClr val="5F2C09"/>
                </a:solidFill>
              </a:rPr>
              <a:t>Jeroboam:</a:t>
            </a:r>
            <a:endParaRPr lang="en-US" sz="7700" dirty="0">
              <a:solidFill>
                <a:srgbClr val="5F2C09"/>
              </a:solidFill>
            </a:endParaRPr>
          </a:p>
          <a:p>
            <a:r>
              <a:rPr lang="en-AU" dirty="0" smtClean="0">
                <a:solidFill>
                  <a:srgbClr val="5F2C09"/>
                </a:solidFill>
              </a:rPr>
              <a:t>10 Tribes</a:t>
            </a:r>
          </a:p>
          <a:p>
            <a:r>
              <a:rPr lang="en-AU" dirty="0" smtClean="0">
                <a:solidFill>
                  <a:srgbClr val="5F2C09"/>
                </a:solidFill>
              </a:rPr>
              <a:t>Southern Kingdom</a:t>
            </a:r>
            <a:r>
              <a:rPr lang="en-AU" dirty="0">
                <a:solidFill>
                  <a:srgbClr val="5F2C09"/>
                </a:solidFill>
              </a:rPr>
              <a:t/>
            </a:r>
            <a:br>
              <a:rPr lang="en-AU" dirty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6" y="0"/>
            <a:ext cx="4286250" cy="30289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F2C09"/>
                </a:solidFill>
              </a:rPr>
              <a:t>BE</a:t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/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> Heart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1400004" y="952254"/>
            <a:ext cx="1602633" cy="13911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4444" y="1504950"/>
            <a:ext cx="6475955" cy="4591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5F2C09"/>
                </a:solidFill>
              </a:rPr>
              <a:t>2 Kingdoms</a:t>
            </a:r>
          </a:p>
          <a:p>
            <a:r>
              <a:rPr lang="en-US" dirty="0" smtClean="0">
                <a:solidFill>
                  <a:srgbClr val="5F2C09"/>
                </a:solidFill>
              </a:rPr>
              <a:t>=</a:t>
            </a:r>
            <a:endParaRPr lang="en-AU" dirty="0" smtClean="0">
              <a:solidFill>
                <a:srgbClr val="5F2C09"/>
              </a:solidFill>
            </a:endParaRPr>
          </a:p>
          <a:p>
            <a:r>
              <a:rPr lang="en-AU" dirty="0" smtClean="0">
                <a:solidFill>
                  <a:srgbClr val="5F2C09"/>
                </a:solidFill>
              </a:rPr>
              <a:t>Slavery again</a:t>
            </a:r>
            <a:r>
              <a:rPr lang="en-AU" dirty="0">
                <a:solidFill>
                  <a:srgbClr val="5F2C09"/>
                </a:solidFill>
              </a:rPr>
              <a:t/>
            </a:r>
            <a:br>
              <a:rPr lang="en-AU" dirty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0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4668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>Be prepared.  You’re up against far more than you can handle on your own.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sz="2800" dirty="0" smtClean="0">
                <a:solidFill>
                  <a:srgbClr val="5F2C09"/>
                </a:solidFill>
              </a:rPr>
              <a:t>Ephesians 6:13ff</a:t>
            </a: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3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6" y="0"/>
            <a:ext cx="4286250" cy="30289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F2C09"/>
                </a:solidFill>
              </a:rPr>
              <a:t>BE</a:t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/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> Heart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1400004" y="952254"/>
            <a:ext cx="1602633" cy="13911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4444" y="1504950"/>
            <a:ext cx="6475955" cy="4591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700" dirty="0">
                <a:solidFill>
                  <a:srgbClr val="5F2C09"/>
                </a:solidFill>
              </a:rPr>
              <a:t/>
            </a:r>
            <a:br>
              <a:rPr lang="en-US" sz="7700" dirty="0">
                <a:solidFill>
                  <a:srgbClr val="5F2C09"/>
                </a:solidFill>
              </a:rPr>
            </a:br>
            <a:r>
              <a:rPr lang="en-US" sz="7700" dirty="0" smtClean="0">
                <a:solidFill>
                  <a:srgbClr val="5F2C09"/>
                </a:solidFill>
              </a:rPr>
              <a:t>Don’t Underestimate the Battle</a:t>
            </a:r>
            <a:r>
              <a:rPr lang="en-AU" dirty="0">
                <a:solidFill>
                  <a:srgbClr val="5F2C09"/>
                </a:solidFill>
              </a:rPr>
              <a:t/>
            </a:r>
            <a:br>
              <a:rPr lang="en-AU" dirty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6" y="0"/>
            <a:ext cx="4286250" cy="30289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F2C09"/>
                </a:solidFill>
              </a:rPr>
              <a:t>BE</a:t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/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> Heart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1400004" y="952254"/>
            <a:ext cx="1602633" cy="13911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4444" y="1504950"/>
            <a:ext cx="6475955" cy="4591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700" dirty="0">
                <a:solidFill>
                  <a:srgbClr val="5F2C09"/>
                </a:solidFill>
              </a:rPr>
              <a:t/>
            </a:r>
            <a:br>
              <a:rPr lang="en-US" sz="7700" dirty="0">
                <a:solidFill>
                  <a:srgbClr val="5F2C09"/>
                </a:solidFill>
              </a:rPr>
            </a:br>
            <a:r>
              <a:rPr lang="en-US" sz="7700" dirty="0" smtClean="0">
                <a:solidFill>
                  <a:srgbClr val="5F2C09"/>
                </a:solidFill>
              </a:rPr>
              <a:t>On Guard: </a:t>
            </a:r>
          </a:p>
          <a:p>
            <a:r>
              <a:rPr lang="en-US" sz="7700" dirty="0" smtClean="0">
                <a:solidFill>
                  <a:srgbClr val="5F2C09"/>
                </a:solidFill>
              </a:rPr>
              <a:t>Watch out for Arrogance, </a:t>
            </a:r>
          </a:p>
          <a:p>
            <a:r>
              <a:rPr lang="en-US" sz="7700" dirty="0">
                <a:solidFill>
                  <a:srgbClr val="5F2C09"/>
                </a:solidFill>
              </a:rPr>
              <a:t>S</a:t>
            </a:r>
            <a:r>
              <a:rPr lang="en-US" sz="7700" dirty="0" smtClean="0">
                <a:solidFill>
                  <a:srgbClr val="5F2C09"/>
                </a:solidFill>
              </a:rPr>
              <a:t>elf-interest</a:t>
            </a:r>
            <a:r>
              <a:rPr lang="en-AU" dirty="0">
                <a:solidFill>
                  <a:srgbClr val="5F2C09"/>
                </a:solidFill>
              </a:rPr>
              <a:t/>
            </a:r>
            <a:br>
              <a:rPr lang="en-AU" dirty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4668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>The great battle in this world is not for                                 land, oil, ideology, gold …</a:t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6" y="0"/>
            <a:ext cx="4286250" cy="30289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F2C09"/>
                </a:solidFill>
              </a:rPr>
              <a:t>BE</a:t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/>
            </a:r>
            <a:br>
              <a:rPr lang="en-US" sz="3600" dirty="0" smtClean="0">
                <a:solidFill>
                  <a:srgbClr val="5F2C09"/>
                </a:solidFill>
              </a:rPr>
            </a:br>
            <a:r>
              <a:rPr lang="en-US" sz="3600" dirty="0" smtClean="0">
                <a:solidFill>
                  <a:srgbClr val="5F2C09"/>
                </a:solidFill>
              </a:rPr>
              <a:t> Heart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1400004" y="952254"/>
            <a:ext cx="1602633" cy="13911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4444" y="1504950"/>
            <a:ext cx="6475955" cy="4591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700" dirty="0">
                <a:solidFill>
                  <a:srgbClr val="5F2C09"/>
                </a:solidFill>
              </a:rPr>
              <a:t/>
            </a:r>
            <a:br>
              <a:rPr lang="en-US" sz="7700" dirty="0">
                <a:solidFill>
                  <a:srgbClr val="5F2C09"/>
                </a:solidFill>
              </a:rPr>
            </a:br>
            <a:r>
              <a:rPr lang="en-US" sz="7700" dirty="0" smtClean="0">
                <a:solidFill>
                  <a:srgbClr val="5F2C09"/>
                </a:solidFill>
              </a:rPr>
              <a:t>As heirs with Jesus, how we rule and reign in His Name matters!</a:t>
            </a:r>
            <a:r>
              <a:rPr lang="en-AU" dirty="0">
                <a:solidFill>
                  <a:srgbClr val="5F2C09"/>
                </a:solidFill>
              </a:rPr>
              <a:t/>
            </a:r>
            <a:br>
              <a:rPr lang="en-AU" dirty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0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52450"/>
            <a:ext cx="9144000" cy="5562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5F2C09"/>
                </a:solidFill>
              </a:rPr>
              <a:t>BE</a:t>
            </a:r>
            <a:br>
              <a:rPr lang="en-US" sz="8800" dirty="0" smtClean="0">
                <a:solidFill>
                  <a:srgbClr val="5F2C09"/>
                </a:solidFill>
              </a:rPr>
            </a:br>
            <a:r>
              <a:rPr lang="en-US" sz="8800" dirty="0" smtClean="0">
                <a:solidFill>
                  <a:srgbClr val="5F2C09"/>
                </a:solidFill>
              </a:rPr>
              <a:t/>
            </a:r>
            <a:br>
              <a:rPr lang="en-US" sz="8800" dirty="0" smtClean="0">
                <a:solidFill>
                  <a:srgbClr val="5F2C09"/>
                </a:solidFill>
              </a:rPr>
            </a:br>
            <a:r>
              <a:rPr lang="en-US" sz="8800" dirty="0" smtClean="0">
                <a:solidFill>
                  <a:srgbClr val="5F2C09"/>
                </a:solidFill>
              </a:rPr>
              <a:t> Heart         Smart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725">
            <a:off x="4448177" y="2275760"/>
            <a:ext cx="4030889" cy="34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4668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>The great battle in this country …</a:t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4668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>The great battle 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>is for the human heart.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endParaRPr lang="en-AU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4668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>… sin is crouching at the door.  </a:t>
            </a:r>
            <a:r>
              <a:rPr lang="en-US" smtClean="0">
                <a:solidFill>
                  <a:srgbClr val="5F2C09"/>
                </a:solidFill>
              </a:rPr>
              <a:t>Its </a:t>
            </a:r>
            <a:r>
              <a:rPr lang="en-US" dirty="0" smtClean="0">
                <a:solidFill>
                  <a:srgbClr val="5F2C09"/>
                </a:solidFill>
              </a:rPr>
              <a:t>desire is for you.  But you must master it.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sz="2800" dirty="0" smtClean="0">
                <a:solidFill>
                  <a:srgbClr val="5F2C09"/>
                </a:solidFill>
              </a:rPr>
              <a:t>Genesis 4:7</a:t>
            </a: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4668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>Above all else, guard your heart, for everything you do flows from it.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sz="2800" dirty="0" smtClean="0">
                <a:solidFill>
                  <a:srgbClr val="5F2C09"/>
                </a:solidFill>
              </a:rPr>
              <a:t>Proverbs 4:23</a:t>
            </a: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51641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>For out of the overflow of the heart, the mouth speaks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sz="2800" dirty="0" smtClean="0">
                <a:solidFill>
                  <a:srgbClr val="5F2C09"/>
                </a:solidFill>
              </a:rPr>
              <a:t>Matthew 12:34, Luke 6:45</a:t>
            </a:r>
            <a:r>
              <a:rPr lang="en-AU" dirty="0" smtClean="0">
                <a:solidFill>
                  <a:srgbClr val="5F2C09"/>
                </a:solidFill>
              </a:rPr>
              <a:t/>
            </a:r>
            <a:br>
              <a:rPr lang="en-AU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5164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>The enemy is like a roaring lion seeking someone to devour.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sz="2800" dirty="0" smtClean="0">
                <a:solidFill>
                  <a:srgbClr val="5F2C09"/>
                </a:solidFill>
              </a:rPr>
              <a:t>1 Peter 5:8</a:t>
            </a:r>
            <a:r>
              <a:rPr lang="en-AU" dirty="0" smtClean="0">
                <a:solidFill>
                  <a:srgbClr val="5F2C09"/>
                </a:solidFill>
              </a:rPr>
              <a:t/>
            </a:r>
            <a:br>
              <a:rPr lang="en-AU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931862"/>
            <a:ext cx="9144000" cy="5164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>
                <a:solidFill>
                  <a:srgbClr val="5F2C09"/>
                </a:solidFill>
              </a:rPr>
              <a:t/>
            </a:r>
            <a:br>
              <a:rPr lang="en-US" dirty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>… give your servant a discerning heart to govern your people and to distinguish between right and wrong …</a:t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r>
              <a:rPr lang="en-US" sz="3100" dirty="0" smtClean="0">
                <a:solidFill>
                  <a:srgbClr val="5F2C09"/>
                </a:solidFill>
              </a:rPr>
              <a:t>1 Kings 3:9</a:t>
            </a:r>
            <a:r>
              <a:rPr lang="en-US" dirty="0" smtClean="0">
                <a:solidFill>
                  <a:srgbClr val="5F2C09"/>
                </a:solidFill>
              </a:rPr>
              <a:t/>
            </a:r>
            <a:br>
              <a:rPr lang="en-US" dirty="0" smtClean="0">
                <a:solidFill>
                  <a:srgbClr val="5F2C09"/>
                </a:solidFill>
              </a:rPr>
            </a:br>
            <a:endParaRPr lang="en-AU" sz="2800" dirty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 Story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79</Words>
  <Application>Microsoft Office PowerPoint</Application>
  <PresentationFormat>Custom</PresentationFormat>
  <Paragraphs>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Divide &amp; Conquer 1 Kings 12-16</vt:lpstr>
      <vt:lpstr>The great battle in this world is not for                                 land, oil, ideology, gold … </vt:lpstr>
      <vt:lpstr>The great battle in this country … </vt:lpstr>
      <vt:lpstr>The great battle  is for the human heart.  </vt:lpstr>
      <vt:lpstr>… sin is crouching at the door.  Its desire is for you.  But you must master it.  Genesis 4:7</vt:lpstr>
      <vt:lpstr>Above all else, guard your heart, for everything you do flows from it.  Proverbs 4:23</vt:lpstr>
      <vt:lpstr> For out of the overflow of the heart, the mouth speaks  Matthew 12:34, Luke 6:45  </vt:lpstr>
      <vt:lpstr> The enemy is like a roaring lion seeking someone to devour.  1 Peter 5:8  </vt:lpstr>
      <vt:lpstr>      … give your servant a discerning heart to govern your people and to distinguish between right and wrong …  1 Kings 3:9 </vt:lpstr>
      <vt:lpstr>BE   Heart         Smart </vt:lpstr>
      <vt:lpstr>BE   Heart        Smart </vt:lpstr>
      <vt:lpstr>BE   Heart        Smart </vt:lpstr>
      <vt:lpstr>BE   Heart        Smart </vt:lpstr>
      <vt:lpstr> Be prepared.  You’re up against far more than you can handle on your own.  Ephesians 6:13ff</vt:lpstr>
      <vt:lpstr>PowerPoint Presentation</vt:lpstr>
      <vt:lpstr>PowerPoint Presentation</vt:lpstr>
      <vt:lpstr>PowerPoint Presentation</vt:lpstr>
      <vt:lpstr>BE   Heart        Smart </vt:lpstr>
      <vt:lpstr>BE   Heart        Smart </vt:lpstr>
      <vt:lpstr>BE   Heart        Smart </vt:lpstr>
      <vt:lpstr>BE   Heart         Smart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“Here we go again …” 1 Kings 12-16</dc:title>
  <dc:creator>Tania Watson</dc:creator>
  <cp:lastModifiedBy>Worship</cp:lastModifiedBy>
  <cp:revision>15</cp:revision>
  <cp:lastPrinted>2015-10-10T11:35:33Z</cp:lastPrinted>
  <dcterms:created xsi:type="dcterms:W3CDTF">2015-10-07T07:04:44Z</dcterms:created>
  <dcterms:modified xsi:type="dcterms:W3CDTF">2015-10-12T01:44:53Z</dcterms:modified>
</cp:coreProperties>
</file>